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логов в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57577" y="3166946"/>
            <a:ext cx="5452569" cy="139767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57577" y="3385668"/>
            <a:ext cx="7327946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85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</a:t>
            </a:r>
            <a:r>
              <a:rPr lang="ru-RU" sz="3000" b="0" dirty="0"/>
              <a:t>: </a:t>
            </a:r>
            <a:r>
              <a:rPr lang="ru-RU" dirty="0"/>
              <a:t> Анализ логов в </a:t>
            </a:r>
            <a:r>
              <a:rPr lang="en-US" dirty="0" err="1"/>
              <a:t>clickhouse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Поповичев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DBA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HH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7124349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схему сбора и передачи логов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компоненты схем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56543" y="1038356"/>
            <a:ext cx="6415496" cy="1185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практику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использоания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примере централизованного сбора логов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удобный и быстрый поиск по логам. Собрать инфографику событий в логах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72431293"/>
              </p:ext>
            </p:extLst>
          </p:nvPr>
        </p:nvGraphicFramePr>
        <p:xfrm>
          <a:off x="500550" y="1087452"/>
          <a:ext cx="7312367" cy="406585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0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771">
                  <a:extLst>
                    <a:ext uri="{9D8B030D-6E8A-4147-A177-3AD203B41FA5}">
                      <a16:colId xmlns:a16="http://schemas.microsoft.com/office/drawing/2014/main" val="463066450"/>
                    </a:ext>
                  </a:extLst>
                </a:gridCol>
              </a:tblGrid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ApachSuperset</a:t>
                      </a:r>
                      <a:endParaRPr lang="en-US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222767"/>
                  </a:ext>
                </a:extLst>
              </a:tr>
              <a:tr h="1386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ym typeface="Roboto"/>
                        </a:rPr>
                        <a:t>Grafana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043985969"/>
              </p:ext>
            </p:extLst>
          </p:nvPr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1684</TotalTime>
  <Words>2368</Words>
  <Application>Microsoft Office PowerPoint</Application>
  <PresentationFormat>Экран (16:9)</PresentationFormat>
  <Paragraphs>347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Avenir</vt:lpstr>
      <vt:lpstr>Roboto</vt:lpstr>
      <vt:lpstr>Courier New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Анализ логов в clickhouse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Aleksey</dc:creator>
  <cp:lastModifiedBy>Поповичев Алексей</cp:lastModifiedBy>
  <cp:revision>3</cp:revision>
  <dcterms:modified xsi:type="dcterms:W3CDTF">2025-05-17T13:31:08Z</dcterms:modified>
</cp:coreProperties>
</file>